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413CE-7693-4B3E-B844-D998FA48B0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8037F-66E1-4E74-8C90-B43802EC2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D161-C6D5-455C-8A5A-4547F390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73E0A-101A-435D-8422-E8E716DA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1BDA5-8D76-46DB-96A2-9AA26ECE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6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4824-08E6-4B6B-8860-9B910923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D64DC7-B86A-4B2A-9BBA-0B17210D1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ADD94-146D-43AD-9888-8E8443C9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7A998-FA2E-449A-9C2B-A674C81A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AA3A-1C68-4C12-835F-3DAF04A7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2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AC5D4-87B6-4A39-8C1C-47D188DA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51E3C-E886-437A-A05C-1F576FFFC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E93B2-E113-4372-825E-32DD9906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AC3CB-9A9E-4621-AC5E-55466B2A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7C125-051C-4DAB-8BA2-A0CC3356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5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5187-467B-4584-8561-DBC84BC5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3DB9-DAB7-43D6-AB63-005B36A2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9C65C-478D-474E-82C8-6F41D69D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E3E46-C08C-45DF-89BB-275262DA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4D0B6-F766-4B0D-93C3-D6AD73DA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4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96A5-A42F-4A6C-929D-F7602C5C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97D98-BC35-4CDE-9188-9A8D558A1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54729-E7BB-48FA-9271-B375A7C2D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CC729-B74A-44BA-A8C5-06209C0C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79EB-2D6F-4D7B-8079-985283CD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8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A64A-6C22-4ED9-9FF2-CB45BCC7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3C61-3072-4903-830C-38B1223C8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B038C-DB59-40DE-8759-31B86B7C8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4DFE0-EF1E-480B-9093-C00837C6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4070D-8FD7-4248-B0BF-4B013E1C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F226A-3027-48B8-AE67-3EDF6ED3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6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7C02-D674-426A-A599-EDC54F12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96A9F-74A1-4AEB-AB91-3B77EE608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169DB-8061-4FF2-9DA5-28394FAD6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5E03B-4965-4EF8-942F-AAEC400A1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68C997-BCB0-4A61-B29B-F360DC304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9A3A3-7A69-472E-BD29-88D8FA656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193560-7649-4E79-B46E-D0BF68AB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CB5AD-D996-4A3B-B8CB-FDEF65B4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2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8DD8-06A3-403F-BC45-343838C9C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0F21D-E658-4E27-81D4-65A7E67E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C06C4-7665-426C-A4D4-34DFEF06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80933-17EA-4EB1-B62B-F876455F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7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F660EA-33B9-46B8-990E-53A45045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C69EB-B5DC-4DBF-BFE9-8E15BBE1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9688B-B9B8-449B-A5C2-8D00BB03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2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1675-3FFF-49C8-AA0C-6E1CBD7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7613B-D264-422E-978C-642CD83E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8FD23-8DC2-4B91-ACCB-4840566A1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380F1-9E20-4BC8-9361-C90CD7A90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A64D0-E008-46F3-8BB8-06E9BE6C6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C2246-6591-4A57-A0C7-19552F69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34276-76FC-4E17-A6FA-7513B3478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A051A-2E5D-4C84-A5BB-44B830180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D52AA-9EF0-40BA-9A75-43A3355E2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9A6980-04F9-48A6-9254-6A4805F4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5FB4B-6F85-4E63-92D5-13D0B625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F8060-F53E-4647-8718-2E6DDFEC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10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B20FE-B599-4B4C-A3FE-62A96E3C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6AEE-885A-415D-BAE3-62F823F1C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F3F24-FF3B-4A16-BE9A-C10367A04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F8392-A1EC-498C-8D6C-C3A34C816583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6BA52-8D6B-4C7F-AAF8-31E26732D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AF036-7AF4-4F5A-93D1-D25732A4D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C8BAF-EDDA-4E09-A6B2-E5907121B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5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172-C731-465F-9D86-D3E7D350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Bad Design</a:t>
            </a:r>
            <a:br>
              <a:rPr lang="en-US" dirty="0"/>
            </a:br>
            <a:r>
              <a:rPr lang="en-US" sz="3500" dirty="0"/>
              <a:t>Battlefield 2042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AA750-4366-40A7-AA9F-7609CDDDF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Casetta</a:t>
            </a:r>
          </a:p>
        </p:txBody>
      </p:sp>
    </p:spTree>
    <p:extLst>
      <p:ext uri="{BB962C8B-B14F-4D97-AF65-F5344CB8AC3E}">
        <p14:creationId xmlns:p14="http://schemas.microsoft.com/office/powerpoint/2010/main" val="329483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Battlefield 2042 Specialists | EarlyGame">
            <a:extLst>
              <a:ext uri="{FF2B5EF4-FFF2-40B4-BE49-F238E27FC236}">
                <a16:creationId xmlns:a16="http://schemas.microsoft.com/office/drawing/2014/main" id="{288E926F-9464-4C01-8B74-8F1D0CE25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" y="1877061"/>
            <a:ext cx="5494019" cy="345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5A7A7D-D44A-4FC1-A7FA-A8AF7DB38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1877061"/>
            <a:ext cx="5494019" cy="35145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321B629-5C86-4701-9C62-215FB52FDC2D}"/>
              </a:ext>
            </a:extLst>
          </p:cNvPr>
          <p:cNvSpPr txBox="1">
            <a:spLocks/>
          </p:cNvSpPr>
          <p:nvPr/>
        </p:nvSpPr>
        <p:spPr>
          <a:xfrm>
            <a:off x="0" y="5391575"/>
            <a:ext cx="4563489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2042 Characters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1080CD-087D-4642-8334-7398666CFFB9}"/>
              </a:ext>
            </a:extLst>
          </p:cNvPr>
          <p:cNvSpPr txBox="1">
            <a:spLocks/>
          </p:cNvSpPr>
          <p:nvPr/>
        </p:nvSpPr>
        <p:spPr>
          <a:xfrm>
            <a:off x="176151" y="344383"/>
            <a:ext cx="4563489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Visual Distinctiveness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D3B639-A257-4DFB-86AD-8701625C8606}"/>
              </a:ext>
            </a:extLst>
          </p:cNvPr>
          <p:cNvSpPr txBox="1">
            <a:spLocks/>
          </p:cNvSpPr>
          <p:nvPr/>
        </p:nvSpPr>
        <p:spPr>
          <a:xfrm>
            <a:off x="5684520" y="3183553"/>
            <a:ext cx="4563489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22011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2023F6-F61B-4550-8E14-134A289FB7C8}"/>
              </a:ext>
            </a:extLst>
          </p:cNvPr>
          <p:cNvSpPr txBox="1"/>
          <p:nvPr/>
        </p:nvSpPr>
        <p:spPr>
          <a:xfrm>
            <a:off x="365760" y="1283956"/>
            <a:ext cx="4953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Core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single-player story/campaign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standard server browser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standardized game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standard hardcore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conventional scoreboard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persistent lobbies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class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Less character customization options (than BF5)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profile progress/stats page in the menu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battle log/stats tracker for other players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global leader boards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dog tags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custom emblems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cross-game profile screen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spectator mode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permanent community servers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Central US servers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test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C561AD-B042-4A9A-9233-BF39EB1BBC5A}"/>
              </a:ext>
            </a:extLst>
          </p:cNvPr>
          <p:cNvSpPr txBox="1">
            <a:spLocks/>
          </p:cNvSpPr>
          <p:nvPr/>
        </p:nvSpPr>
        <p:spPr>
          <a:xfrm>
            <a:off x="176151" y="344383"/>
            <a:ext cx="9144000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All Missing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291DD-2B95-43A4-AB16-EDF47CCE3B89}"/>
              </a:ext>
            </a:extLst>
          </p:cNvPr>
          <p:cNvSpPr txBox="1"/>
          <p:nvPr/>
        </p:nvSpPr>
        <p:spPr>
          <a:xfrm>
            <a:off x="365760" y="3965004"/>
            <a:ext cx="61150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Infantry Gameplay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guns Fewer infantry gadgets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manual leaning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diving while swimming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moving during prone ADS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high wall vaulting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crouch sprinting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backwards prone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explosion knockback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rolling after falling from heights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"you are spotted" indication.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ammo or health pickup off teammates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scope zeroing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tiered reloads/paused reloads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thermal optics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indirect fire gadgets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Less anti-tank launchers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lock-on launchers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AP mines/claymores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suppression mechanic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first person takedown animations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89488-117F-4F35-A795-7E1115557F96}"/>
              </a:ext>
            </a:extLst>
          </p:cNvPr>
          <p:cNvSpPr txBox="1"/>
          <p:nvPr/>
        </p:nvSpPr>
        <p:spPr>
          <a:xfrm>
            <a:off x="5473065" y="1280564"/>
            <a:ext cx="611505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Vehicles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vehicle types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naval vehicles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Cannot spawn in a passenger seat in transports at round start.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vehicle gunner direction indicator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lock on direction indicator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unoccupied seat indicator on friendly vehicles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vehicle enter/exit animations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Less vehicle driver/pilot customization options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tank zoom customization options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</a:t>
            </a:r>
            <a:r>
              <a:rPr lang="en-US" sz="800" b="0" i="0" dirty="0" err="1">
                <a:effectLst/>
                <a:latin typeface="verdana" panose="020B0604030504040204" pitchFamily="34" charset="0"/>
              </a:rPr>
              <a:t>heli</a:t>
            </a:r>
            <a:r>
              <a:rPr lang="en-US" sz="800" b="0" i="0" dirty="0">
                <a:effectLst/>
                <a:latin typeface="verdana" panose="020B0604030504040204" pitchFamily="34" charset="0"/>
              </a:rPr>
              <a:t> gunner secondary weapons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separate </a:t>
            </a:r>
            <a:r>
              <a:rPr lang="en-US" sz="800" b="0" i="0" dirty="0" err="1">
                <a:effectLst/>
                <a:latin typeface="verdana" panose="020B0604030504040204" pitchFamily="34" charset="0"/>
              </a:rPr>
              <a:t>heli</a:t>
            </a:r>
            <a:r>
              <a:rPr lang="en-US" sz="800" b="0" i="0" dirty="0">
                <a:effectLst/>
                <a:latin typeface="verdana" panose="020B0604030504040204" pitchFamily="34" charset="0"/>
              </a:rPr>
              <a:t>/fixed-wing controls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rocket impact reticle for </a:t>
            </a:r>
            <a:r>
              <a:rPr lang="en-US" sz="800" b="0" i="0" dirty="0" err="1">
                <a:effectLst/>
                <a:latin typeface="verdana" panose="020B0604030504040204" pitchFamily="34" charset="0"/>
              </a:rPr>
              <a:t>helictopters</a:t>
            </a:r>
            <a:endParaRPr lang="en-US" sz="800" b="0" i="0" dirty="0"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option to toggle tank turret decoupling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control input while looking behind/free looking in aircraft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joystick/non-generic gamepad support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General consensus seems to be that the helicopter and fixed wing flight models are a step down from BF4.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41EBD-68C3-41CF-9AF1-3FBBC2CDDCB0}"/>
              </a:ext>
            </a:extLst>
          </p:cNvPr>
          <p:cNvSpPr txBox="1"/>
          <p:nvPr/>
        </p:nvSpPr>
        <p:spPr>
          <a:xfrm>
            <a:off x="5473065" y="3862983"/>
            <a:ext cx="61150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Scoring System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squad wipe scoring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player damage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vehicle damage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vehicle kill assist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laser designation kill assist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headshot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long-range kill/ marksman bonus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assist counts as kill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multi-kill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killstreak stopped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comeback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squad objective play bonus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Oversimplified teamplay</a:t>
            </a:r>
          </a:p>
        </p:txBody>
      </p:sp>
    </p:spTree>
    <p:extLst>
      <p:ext uri="{BB962C8B-B14F-4D97-AF65-F5344CB8AC3E}">
        <p14:creationId xmlns:p14="http://schemas.microsoft.com/office/powerpoint/2010/main" val="346688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C561AD-B042-4A9A-9233-BF39EB1BBC5A}"/>
              </a:ext>
            </a:extLst>
          </p:cNvPr>
          <p:cNvSpPr txBox="1">
            <a:spLocks/>
          </p:cNvSpPr>
          <p:nvPr/>
        </p:nvSpPr>
        <p:spPr>
          <a:xfrm>
            <a:off x="176151" y="344383"/>
            <a:ext cx="9144000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All Missing Features Cont.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F11C1-F5ED-4048-ADF6-3C2D5BED2BCF}"/>
              </a:ext>
            </a:extLst>
          </p:cNvPr>
          <p:cNvSpPr txBox="1"/>
          <p:nvPr/>
        </p:nvSpPr>
        <p:spPr>
          <a:xfrm>
            <a:off x="466725" y="1599948"/>
            <a:ext cx="61150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Squad and Teamwork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commander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special squad call-in 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squad field upgrades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in-game VOIP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Fewer factions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cross-team chat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team changing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"create new squad" option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option to switch squads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self promote to squad lead using "request order"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clans/platoons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view of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</a:rPr>
              <a:t>squadmates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 while in the spawn screen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Smaller squad size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rank names/icons, just a number.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8B04A-F30D-4020-A9DE-E55ED9CAB453}"/>
              </a:ext>
            </a:extLst>
          </p:cNvPr>
          <p:cNvSpPr txBox="1"/>
          <p:nvPr/>
        </p:nvSpPr>
        <p:spPr>
          <a:xfrm>
            <a:off x="466725" y="4073664"/>
            <a:ext cx="482917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Maps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Lack of persistent servers means poor map rotation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base game maps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static weapon emplacements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destructible buildings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Very poor balance between vehicle and infantry gameplay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infantry focused maps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game changing </a:t>
            </a:r>
            <a:r>
              <a:rPr lang="en-US" sz="800" b="0" i="0" dirty="0" err="1">
                <a:effectLst/>
                <a:latin typeface="verdana" panose="020B0604030504040204" pitchFamily="34" charset="0"/>
              </a:rPr>
              <a:t>levolution</a:t>
            </a:r>
            <a:endParaRPr lang="en-US" sz="800" b="0" i="0" dirty="0"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Absolutely zero cover between capture zones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Poor spawn points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fortification building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Fewer urban areas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No naval maps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49BEF0-DA4F-43DB-89FA-7FEBFF6ED721}"/>
              </a:ext>
            </a:extLst>
          </p:cNvPr>
          <p:cNvSpPr txBox="1"/>
          <p:nvPr/>
        </p:nvSpPr>
        <p:spPr>
          <a:xfrm>
            <a:off x="6027420" y="1476838"/>
            <a:ext cx="54787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UI and Quality of Life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Less control customization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Less UI customization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HUD/icon opacity customization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HUD scaling customization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mini-map zoom scale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elevation difference indication for enemies on mini map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gunsight reticle customization options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network performance graph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individual player scoreboard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No ability to zoom in on the spawn map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Less ultrawide monitor support 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effectLst/>
                <a:latin typeface="Verdana" panose="020B0604030504040204" pitchFamily="34" charset="0"/>
              </a:rPr>
              <a:t>hud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 ratio is locked in at 16:9)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effectLst/>
                <a:latin typeface="Verdana" panose="020B0604030504040204" pitchFamily="34" charset="0"/>
              </a:rPr>
              <a:t>Very poor friend joining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4E61F-8322-4150-AB35-E90724D3B975}"/>
              </a:ext>
            </a:extLst>
          </p:cNvPr>
          <p:cNvSpPr txBox="1"/>
          <p:nvPr/>
        </p:nvSpPr>
        <p:spPr>
          <a:xfrm>
            <a:off x="6027420" y="4073663"/>
            <a:ext cx="540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b="1" i="0" dirty="0">
                <a:effectLst/>
                <a:latin typeface="verdana" panose="020B0604030504040204" pitchFamily="34" charset="0"/>
              </a:rPr>
              <a:t>Audio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General consensus seems to be the audio design is bad, especially compared to both BF3 and BF1.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3D soundscape is almost non-</a:t>
            </a:r>
            <a:r>
              <a:rPr lang="en-US" sz="800" b="0" i="0" dirty="0" err="1">
                <a:effectLst/>
                <a:latin typeface="verdana" panose="020B0604030504040204" pitchFamily="34" charset="0"/>
              </a:rPr>
              <a:t>exsistent</a:t>
            </a:r>
            <a:endParaRPr lang="en-US" sz="800" b="0" i="0" dirty="0"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Less impactful soundtrack (menu music is very dull and repetitive)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 dirty="0">
                <a:effectLst/>
                <a:latin typeface="verdana" panose="020B0604030504040204" pitchFamily="34" charset="0"/>
              </a:rPr>
              <a:t>End of round music is dull and uninteresting (compared to BF1 and V this is a big downgrade)</a:t>
            </a:r>
          </a:p>
        </p:txBody>
      </p:sp>
    </p:spTree>
    <p:extLst>
      <p:ext uri="{BB962C8B-B14F-4D97-AF65-F5344CB8AC3E}">
        <p14:creationId xmlns:p14="http://schemas.microsoft.com/office/powerpoint/2010/main" val="233251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5EC-055C-417D-B1F8-BC662B8B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51" y="344383"/>
            <a:ext cx="9144000" cy="84395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How to Fix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B83FB-E26B-4057-9E6E-823F58B27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528" y="1624796"/>
            <a:ext cx="5292436" cy="49481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Bring back class systems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Faction specific aesthetics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Re-design UI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Less is more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Stop stripping features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Create product from the ground 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Set realistic time and work expectations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Listen to fans</a:t>
            </a:r>
          </a:p>
        </p:txBody>
      </p:sp>
      <p:pic>
        <p:nvPicPr>
          <p:cNvPr id="10242" name="Picture 2" descr="EA&amp;#39;s Refusal to Make Battlefield: Bad Company 3 is Bizarre">
            <a:extLst>
              <a:ext uri="{FF2B5EF4-FFF2-40B4-BE49-F238E27FC236}">
                <a16:creationId xmlns:a16="http://schemas.microsoft.com/office/drawing/2014/main" id="{35D4227F-841F-4C55-89A8-FE47E83A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220" y="2125980"/>
            <a:ext cx="652272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31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172-C731-465F-9D86-D3E7D3501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Bad Design</a:t>
            </a:r>
            <a:br>
              <a:rPr lang="en-US" dirty="0"/>
            </a:br>
            <a:r>
              <a:rPr lang="en-US" sz="3500" dirty="0"/>
              <a:t>Battlefield 2042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AA750-4366-40A7-AA9F-7609CDDDF4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Joseph Casetta</a:t>
            </a:r>
          </a:p>
        </p:txBody>
      </p:sp>
    </p:spTree>
    <p:extLst>
      <p:ext uri="{BB962C8B-B14F-4D97-AF65-F5344CB8AC3E}">
        <p14:creationId xmlns:p14="http://schemas.microsoft.com/office/powerpoint/2010/main" val="153405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5EC-055C-417D-B1F8-BC662B8B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51" y="344383"/>
            <a:ext cx="9144000" cy="84395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Battlefield 2042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B83FB-E26B-4057-9E6E-823F58B27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528" y="1624796"/>
            <a:ext cx="5292436" cy="494819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Developed by Dice, published by Electronic Arts (EA)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Average player count (Steam) in the last thirty days, 9,763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Battlefield V, release date 2018, average player count, 10,761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768196-1CB4-4492-BD49-B2A4795E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300" y="734509"/>
            <a:ext cx="4030663" cy="53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2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35EC-055C-417D-B1F8-BC662B8BF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151" y="344383"/>
            <a:ext cx="9144000" cy="84395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Gameplay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B83FB-E26B-4057-9E6E-823F58B27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528" y="1624796"/>
            <a:ext cx="5292436" cy="5423704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server browser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scoreboard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class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Stat tracking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squad changing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clans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Fewer maps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No </a:t>
            </a:r>
            <a:r>
              <a:rPr lang="en-US" sz="2000" dirty="0" err="1"/>
              <a:t>levelution</a:t>
            </a: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Poor balance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Less destructibility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Bad sound design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Empty maps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Less peripherals support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14ADB-7191-4798-BFF8-F1BA37591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" t="1633" r="2390"/>
          <a:stretch/>
        </p:blipFill>
        <p:spPr>
          <a:xfrm>
            <a:off x="4217670" y="1287780"/>
            <a:ext cx="3756660" cy="3672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EEA2AC-BAD1-4599-A009-EC4F55D4D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5" t="812" r="1731"/>
          <a:stretch/>
        </p:blipFill>
        <p:spPr>
          <a:xfrm>
            <a:off x="8043604" y="3124200"/>
            <a:ext cx="3756660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9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4CE2561-1C46-425A-BF5E-322567057670}"/>
              </a:ext>
            </a:extLst>
          </p:cNvPr>
          <p:cNvGrpSpPr/>
          <p:nvPr/>
        </p:nvGrpSpPr>
        <p:grpSpPr>
          <a:xfrm>
            <a:off x="0" y="982980"/>
            <a:ext cx="12192000" cy="5875020"/>
            <a:chOff x="0" y="-3300"/>
            <a:chExt cx="12192000" cy="6861300"/>
          </a:xfrm>
        </p:grpSpPr>
        <p:pic>
          <p:nvPicPr>
            <p:cNvPr id="3076" name="Picture 4" descr="Battlefield V - Menus and User Interface">
              <a:extLst>
                <a:ext uri="{FF2B5EF4-FFF2-40B4-BE49-F238E27FC236}">
                  <a16:creationId xmlns:a16="http://schemas.microsoft.com/office/drawing/2014/main" id="{99996B03-039D-47C1-92A0-9D6696C6B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AFB11F89-4519-4D4D-B9C5-5D2F9A2AEB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429000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Battlefield V - Menus and User Interface">
              <a:extLst>
                <a:ext uri="{FF2B5EF4-FFF2-40B4-BE49-F238E27FC236}">
                  <a16:creationId xmlns:a16="http://schemas.microsoft.com/office/drawing/2014/main" id="{0BCFB4D0-49DF-48F6-B61B-2276F2332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429000"/>
              <a:ext cx="6096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Battlefield 2042 deploy screen concept pretty much solves all of the  current one&amp;#39;s problems | VG247">
              <a:extLst>
                <a:ext uri="{FF2B5EF4-FFF2-40B4-BE49-F238E27FC236}">
                  <a16:creationId xmlns:a16="http://schemas.microsoft.com/office/drawing/2014/main" id="{2EEE1491-B6FF-4548-9A32-FACD2CE96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-3300"/>
              <a:ext cx="6096000" cy="343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EF393F69-37A0-484F-8E69-5EF859851C3D}"/>
              </a:ext>
            </a:extLst>
          </p:cNvPr>
          <p:cNvSpPr txBox="1">
            <a:spLocks/>
          </p:cNvSpPr>
          <p:nvPr/>
        </p:nvSpPr>
        <p:spPr>
          <a:xfrm>
            <a:off x="107571" y="245323"/>
            <a:ext cx="9144000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UI Design and Clutter</a:t>
            </a:r>
          </a:p>
        </p:txBody>
      </p:sp>
    </p:spTree>
    <p:extLst>
      <p:ext uri="{BB962C8B-B14F-4D97-AF65-F5344CB8AC3E}">
        <p14:creationId xmlns:p14="http://schemas.microsoft.com/office/powerpoint/2010/main" val="5973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5DC3DA-D154-4F93-A169-EC9F78057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0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394031-E056-4971-B36D-062EA82B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F8FB0-8F0D-4BB3-A08A-8256A680E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0"/>
            <a:ext cx="1214913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3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AE3B2-E1C4-47A6-BD54-644878BFD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8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7EE7D30-1F3D-47C3-A9B9-D8CD2A715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53" y="106680"/>
            <a:ext cx="5676053" cy="319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CD39BE5-10EA-4892-88E7-2B573D87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253" y="3395185"/>
            <a:ext cx="5676053" cy="328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23D5DE-0AD1-4CDC-8624-6C592357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120" y="1889760"/>
            <a:ext cx="2925233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92B3DB-3849-45CF-BA7D-F4D48D87E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94" y="1889760"/>
            <a:ext cx="3103526" cy="3657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9E1453-EF00-4276-9373-23ABEA162539}"/>
              </a:ext>
            </a:extLst>
          </p:cNvPr>
          <p:cNvSpPr txBox="1">
            <a:spLocks/>
          </p:cNvSpPr>
          <p:nvPr/>
        </p:nvSpPr>
        <p:spPr>
          <a:xfrm>
            <a:off x="176151" y="344383"/>
            <a:ext cx="4563489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Visual Distinctiveness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70104E-74A5-4504-A4CB-E2BA635330EE}"/>
              </a:ext>
            </a:extLst>
          </p:cNvPr>
          <p:cNvSpPr txBox="1">
            <a:spLocks/>
          </p:cNvSpPr>
          <p:nvPr/>
        </p:nvSpPr>
        <p:spPr>
          <a:xfrm>
            <a:off x="61851" y="5547360"/>
            <a:ext cx="5279769" cy="84395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Battlefield 4 Characters </a:t>
            </a:r>
          </a:p>
        </p:txBody>
      </p:sp>
    </p:spTree>
    <p:extLst>
      <p:ext uri="{BB962C8B-B14F-4D97-AF65-F5344CB8AC3E}">
        <p14:creationId xmlns:p14="http://schemas.microsoft.com/office/powerpoint/2010/main" val="150710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746</Words>
  <Application>Microsoft Office PowerPoint</Application>
  <PresentationFormat>Widescreen</PresentationFormat>
  <Paragraphs>156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Verdana</vt:lpstr>
      <vt:lpstr>Office Theme</vt:lpstr>
      <vt:lpstr>A Bad Design Battlefield 2042</vt:lpstr>
      <vt:lpstr>Battlefield 2042</vt:lpstr>
      <vt:lpstr>Gameplay and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Fix</vt:lpstr>
      <vt:lpstr>A Bad Design Battlefield 2042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Bad Design</dc:title>
  <dc:creator>Joseph Casetta</dc:creator>
  <cp:lastModifiedBy>Joseph Casetta</cp:lastModifiedBy>
  <cp:revision>4</cp:revision>
  <dcterms:created xsi:type="dcterms:W3CDTF">2022-01-25T10:02:06Z</dcterms:created>
  <dcterms:modified xsi:type="dcterms:W3CDTF">2022-01-26T06:55:48Z</dcterms:modified>
</cp:coreProperties>
</file>